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15"/>
    <p:restoredTop sz="94677"/>
  </p:normalViewPr>
  <p:slideViewPr>
    <p:cSldViewPr snapToGrid="0" snapToObjects="1">
      <p:cViewPr varScale="1">
        <p:scale>
          <a:sx n="42" d="100"/>
          <a:sy n="42" d="100"/>
        </p:scale>
        <p:origin x="225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E3B96-B2D7-A248-8B94-57E1176F3CEF}" type="datetimeFigureOut">
              <a:t>3/14/22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5EFA-1BD0-1743-B540-3EBDAAD2D5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3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E3B96-B2D7-A248-8B94-57E1176F3CEF}" type="datetimeFigureOut">
              <a:t>3/14/22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5EFA-1BD0-1743-B540-3EBDAAD2D5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6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E3B96-B2D7-A248-8B94-57E1176F3CEF}" type="datetimeFigureOut">
              <a:t>3/14/22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5EFA-1BD0-1743-B540-3EBDAAD2D5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4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E3B96-B2D7-A248-8B94-57E1176F3CEF}" type="datetimeFigureOut">
              <a:t>3/14/22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5EFA-1BD0-1743-B540-3EBDAAD2D5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0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E3B96-B2D7-A248-8B94-57E1176F3CEF}" type="datetimeFigureOut">
              <a:t>3/14/22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5EFA-1BD0-1743-B540-3EBDAAD2D5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6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E3B96-B2D7-A248-8B94-57E1176F3CEF}" type="datetimeFigureOut">
              <a:t>3/14/22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5EFA-1BD0-1743-B540-3EBDAAD2D5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78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E3B96-B2D7-A248-8B94-57E1176F3CEF}" type="datetimeFigureOut">
              <a:t>3/14/22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5EFA-1BD0-1743-B540-3EBDAAD2D5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7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E3B96-B2D7-A248-8B94-57E1176F3CEF}" type="datetimeFigureOut">
              <a:t>3/14/22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5EFA-1BD0-1743-B540-3EBDAAD2D5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12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E3B96-B2D7-A248-8B94-57E1176F3CEF}" type="datetimeFigureOut">
              <a:t>3/14/22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5EFA-1BD0-1743-B540-3EBDAAD2D5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E3B96-B2D7-A248-8B94-57E1176F3CEF}" type="datetimeFigureOut">
              <a:t>3/14/22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5EFA-1BD0-1743-B540-3EBDAAD2D5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9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E3B96-B2D7-A248-8B94-57E1176F3CEF}" type="datetimeFigureOut">
              <a:t>3/14/22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5EFA-1BD0-1743-B540-3EBDAAD2D5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9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E3B96-B2D7-A248-8B94-57E1176F3CEF}" type="datetimeFigureOut">
              <a:t>3/14/22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35EFA-1BD0-1743-B540-3EBDAAD2D5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7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ABB518A-EF4A-2242-98B3-3C2F858AC072}"/>
              </a:ext>
            </a:extLst>
          </p:cNvPr>
          <p:cNvCxnSpPr>
            <a:cxnSpLocks/>
          </p:cNvCxnSpPr>
          <p:nvPr/>
        </p:nvCxnSpPr>
        <p:spPr>
          <a:xfrm>
            <a:off x="-1" y="30306085"/>
            <a:ext cx="43891200" cy="0"/>
          </a:xfrm>
          <a:prstGeom prst="line">
            <a:avLst/>
          </a:prstGeom>
          <a:ln w="1524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96BB1D9-8A90-EA4A-AA32-B8E40167C3A6}"/>
              </a:ext>
            </a:extLst>
          </p:cNvPr>
          <p:cNvSpPr txBox="1"/>
          <p:nvPr/>
        </p:nvSpPr>
        <p:spPr>
          <a:xfrm>
            <a:off x="15852071" y="357738"/>
            <a:ext cx="121870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/>
              <a:t>This is Your Title at 60 Point Bold Font</a:t>
            </a:r>
          </a:p>
        </p:txBody>
      </p:sp>
      <p:pic>
        <p:nvPicPr>
          <p:cNvPr id="12" name="Picture 6" descr="National Defense Education Program (NDEP) Funding Opportunity Announcement  (FOA) – DDR&amp;E(R&amp;T)">
            <a:extLst>
              <a:ext uri="{FF2B5EF4-FFF2-40B4-BE49-F238E27FC236}">
                <a16:creationId xmlns:a16="http://schemas.microsoft.com/office/drawing/2014/main" id="{DEDCA663-88C1-8D4A-9F76-E11E6A7418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722" b="34723"/>
          <a:stretch/>
        </p:blipFill>
        <p:spPr bwMode="auto">
          <a:xfrm>
            <a:off x="36736204" y="30706168"/>
            <a:ext cx="6248399" cy="190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0070ECD-99F1-1D44-A536-3646555E78E7}"/>
              </a:ext>
            </a:extLst>
          </p:cNvPr>
          <p:cNvSpPr txBox="1"/>
          <p:nvPr/>
        </p:nvSpPr>
        <p:spPr>
          <a:xfrm>
            <a:off x="14981640" y="1552063"/>
            <a:ext cx="13927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/>
              <a:t>Author 1, Author 2 and Author 3 at 54 Point Font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755DBD2-7FF6-F04A-96EE-5C76D07D6D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597" y="30746384"/>
            <a:ext cx="9194800" cy="18288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558C133-DE0D-8C40-8599-0B97C5DFB2CE}"/>
              </a:ext>
            </a:extLst>
          </p:cNvPr>
          <p:cNvSpPr txBox="1"/>
          <p:nvPr/>
        </p:nvSpPr>
        <p:spPr>
          <a:xfrm>
            <a:off x="12015488" y="2666936"/>
            <a:ext cx="199821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/>
              <a:t>Department of (Your Department), University of Illinois Chicago at 48 Point Font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919CA90-B347-E944-B62F-B1DAC3F4860F}"/>
              </a:ext>
            </a:extLst>
          </p:cNvPr>
          <p:cNvCxnSpPr>
            <a:cxnSpLocks/>
          </p:cNvCxnSpPr>
          <p:nvPr/>
        </p:nvCxnSpPr>
        <p:spPr>
          <a:xfrm>
            <a:off x="-3" y="4062805"/>
            <a:ext cx="43891200" cy="0"/>
          </a:xfrm>
          <a:prstGeom prst="line">
            <a:avLst/>
          </a:prstGeom>
          <a:ln w="1524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2172A1C-775F-7044-9E73-C7418499D373}"/>
              </a:ext>
            </a:extLst>
          </p:cNvPr>
          <p:cNvCxnSpPr/>
          <p:nvPr/>
        </p:nvCxnSpPr>
        <p:spPr>
          <a:xfrm>
            <a:off x="21976073" y="4062805"/>
            <a:ext cx="0" cy="2624328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0DA7C2A-016C-7949-AC62-67A5774EDFF2}"/>
              </a:ext>
            </a:extLst>
          </p:cNvPr>
          <p:cNvCxnSpPr>
            <a:cxnSpLocks/>
          </p:cNvCxnSpPr>
          <p:nvPr/>
        </p:nvCxnSpPr>
        <p:spPr>
          <a:xfrm>
            <a:off x="-3" y="17336845"/>
            <a:ext cx="43891203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BBA8381-8F16-724F-8796-572DCE0FA0C6}"/>
              </a:ext>
            </a:extLst>
          </p:cNvPr>
          <p:cNvSpPr txBox="1"/>
          <p:nvPr/>
        </p:nvSpPr>
        <p:spPr>
          <a:xfrm>
            <a:off x="13462718" y="16168316"/>
            <a:ext cx="7897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/>
              <a:t>Figure 1. </a:t>
            </a:r>
            <a:r>
              <a:rPr lang="en-US" sz="3600" i="1"/>
              <a:t> Figure Caption at 36 point font.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871B000-7D7F-E647-B223-290523A3AE8D}"/>
              </a:ext>
            </a:extLst>
          </p:cNvPr>
          <p:cNvSpPr/>
          <p:nvPr/>
        </p:nvSpPr>
        <p:spPr>
          <a:xfrm>
            <a:off x="13563600" y="10822812"/>
            <a:ext cx="7437120" cy="502171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7E9CEAE-5082-EF41-8208-B13B30FE5AC0}"/>
              </a:ext>
            </a:extLst>
          </p:cNvPr>
          <p:cNvSpPr txBox="1"/>
          <p:nvPr/>
        </p:nvSpPr>
        <p:spPr>
          <a:xfrm>
            <a:off x="22433267" y="28233860"/>
            <a:ext cx="207501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This research was supported by the United States Department of Defense through the Educational and Research Training Collaborative at the University of Illinois Chicago, Award HQ00342010037. 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41983D7-A89F-A149-8C49-DB9C62322B38}"/>
              </a:ext>
            </a:extLst>
          </p:cNvPr>
          <p:cNvGrpSpPr/>
          <p:nvPr/>
        </p:nvGrpSpPr>
        <p:grpSpPr>
          <a:xfrm>
            <a:off x="19164329" y="30786602"/>
            <a:ext cx="5623487" cy="1828799"/>
            <a:chOff x="9787582" y="6030061"/>
            <a:chExt cx="2250430" cy="802539"/>
          </a:xfrm>
        </p:grpSpPr>
        <p:pic>
          <p:nvPicPr>
            <p:cNvPr id="29" name="Picture 8" descr="External Resource: Light Stage, LabTV Video | NSTA Learning Center">
              <a:extLst>
                <a:ext uri="{FF2B5EF4-FFF2-40B4-BE49-F238E27FC236}">
                  <a16:creationId xmlns:a16="http://schemas.microsoft.com/office/drawing/2014/main" id="{234444AE-2205-5A49-A920-B89BDD805AC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9871"/>
            <a:stretch/>
          </p:blipFill>
          <p:spPr bwMode="auto">
            <a:xfrm>
              <a:off x="9787582" y="6031271"/>
              <a:ext cx="878830" cy="8013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8" descr="External Resource: Light Stage, LabTV Video | NSTA Learning Center">
              <a:extLst>
                <a:ext uri="{FF2B5EF4-FFF2-40B4-BE49-F238E27FC236}">
                  <a16:creationId xmlns:a16="http://schemas.microsoft.com/office/drawing/2014/main" id="{EAFFFC17-4940-2C4E-A06F-C53D0C59100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074"/>
            <a:stretch/>
          </p:blipFill>
          <p:spPr bwMode="auto">
            <a:xfrm>
              <a:off x="10666412" y="6030061"/>
              <a:ext cx="1371600" cy="7888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4913B0C0-FCB3-6E4D-8CA5-4273DB306525}"/>
              </a:ext>
            </a:extLst>
          </p:cNvPr>
          <p:cNvSpPr txBox="1"/>
          <p:nvPr/>
        </p:nvSpPr>
        <p:spPr>
          <a:xfrm>
            <a:off x="906597" y="18112777"/>
            <a:ext cx="78287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/>
              <a:t>Research Approach / Method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61816F-304C-424E-B5A6-92AF8364E05E}"/>
              </a:ext>
            </a:extLst>
          </p:cNvPr>
          <p:cNvSpPr txBox="1"/>
          <p:nvPr/>
        </p:nvSpPr>
        <p:spPr>
          <a:xfrm>
            <a:off x="579120" y="18982013"/>
            <a:ext cx="48334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/>
              <a:t>   Text at 40 point font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B87EF54-AF95-F841-A5FC-3F8D0916342F}"/>
              </a:ext>
            </a:extLst>
          </p:cNvPr>
          <p:cNvSpPr/>
          <p:nvPr/>
        </p:nvSpPr>
        <p:spPr>
          <a:xfrm>
            <a:off x="906597" y="24206320"/>
            <a:ext cx="7437120" cy="502171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A020E4-3A46-824E-903A-47FFB48FA23E}"/>
              </a:ext>
            </a:extLst>
          </p:cNvPr>
          <p:cNvSpPr txBox="1"/>
          <p:nvPr/>
        </p:nvSpPr>
        <p:spPr>
          <a:xfrm>
            <a:off x="822960" y="29499646"/>
            <a:ext cx="7897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/>
              <a:t>Figure 2. </a:t>
            </a:r>
            <a:r>
              <a:rPr lang="en-US" sz="3600" i="1"/>
              <a:t> Figure Caption at 36 point font.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99DCCC6-BD59-C347-AC37-645F87C5D2AB}"/>
              </a:ext>
            </a:extLst>
          </p:cNvPr>
          <p:cNvSpPr/>
          <p:nvPr/>
        </p:nvSpPr>
        <p:spPr>
          <a:xfrm>
            <a:off x="35475352" y="4627678"/>
            <a:ext cx="7437120" cy="502171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1024483-C5BF-1444-AF48-B0A73BD20737}"/>
              </a:ext>
            </a:extLst>
          </p:cNvPr>
          <p:cNvSpPr txBox="1"/>
          <p:nvPr/>
        </p:nvSpPr>
        <p:spPr>
          <a:xfrm>
            <a:off x="22433267" y="4559172"/>
            <a:ext cx="21553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/>
              <a:t>Results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D464E1D-41C1-F945-8349-50B9B3FB1507}"/>
              </a:ext>
            </a:extLst>
          </p:cNvPr>
          <p:cNvSpPr txBox="1"/>
          <p:nvPr/>
        </p:nvSpPr>
        <p:spPr>
          <a:xfrm>
            <a:off x="22128476" y="5380499"/>
            <a:ext cx="48334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/>
              <a:t>   Text at 40 point font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306994C-C385-8E41-AFAB-E3E4781C1502}"/>
              </a:ext>
            </a:extLst>
          </p:cNvPr>
          <p:cNvCxnSpPr/>
          <p:nvPr/>
        </p:nvCxnSpPr>
        <p:spPr>
          <a:xfrm>
            <a:off x="906597" y="6061917"/>
            <a:ext cx="29360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965A6E55-DE63-9246-9ADF-ED74DDB5A973}"/>
              </a:ext>
            </a:extLst>
          </p:cNvPr>
          <p:cNvSpPr txBox="1"/>
          <p:nvPr/>
        </p:nvSpPr>
        <p:spPr>
          <a:xfrm>
            <a:off x="35745449" y="9821040"/>
            <a:ext cx="7897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/>
              <a:t>Figure 3. </a:t>
            </a:r>
            <a:r>
              <a:rPr lang="en-US" sz="3600" i="1"/>
              <a:t> Figure Caption at 36 point font.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EAAD481-F661-674B-8D36-E5B60C8DC774}"/>
              </a:ext>
            </a:extLst>
          </p:cNvPr>
          <p:cNvSpPr/>
          <p:nvPr/>
        </p:nvSpPr>
        <p:spPr>
          <a:xfrm>
            <a:off x="35475352" y="18112777"/>
            <a:ext cx="7437120" cy="502171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2EFE04A-E27A-0A45-9465-407F5AB7DD44}"/>
              </a:ext>
            </a:extLst>
          </p:cNvPr>
          <p:cNvSpPr txBox="1"/>
          <p:nvPr/>
        </p:nvSpPr>
        <p:spPr>
          <a:xfrm>
            <a:off x="22476672" y="17806743"/>
            <a:ext cx="57150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/>
              <a:t>Conclusion / Outlook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BFB2CE4-7855-E744-84D0-A73DA2CE6AE0}"/>
              </a:ext>
            </a:extLst>
          </p:cNvPr>
          <p:cNvSpPr txBox="1"/>
          <p:nvPr/>
        </p:nvSpPr>
        <p:spPr>
          <a:xfrm>
            <a:off x="22171881" y="18628070"/>
            <a:ext cx="48334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/>
              <a:t>   Text at 40 point font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6D9CA13-6C35-2D4A-8730-3B9644CD026A}"/>
              </a:ext>
            </a:extLst>
          </p:cNvPr>
          <p:cNvSpPr txBox="1"/>
          <p:nvPr/>
        </p:nvSpPr>
        <p:spPr>
          <a:xfrm>
            <a:off x="35608430" y="23294602"/>
            <a:ext cx="7897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/>
              <a:t>Figure 4. </a:t>
            </a:r>
            <a:r>
              <a:rPr lang="en-US" sz="3600" i="1"/>
              <a:t> Figure Caption at 36 point font.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110F6EB-FA28-004B-B4E8-D2973D3D73C3}"/>
              </a:ext>
            </a:extLst>
          </p:cNvPr>
          <p:cNvSpPr txBox="1"/>
          <p:nvPr/>
        </p:nvSpPr>
        <p:spPr>
          <a:xfrm>
            <a:off x="883911" y="4579477"/>
            <a:ext cx="104629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/>
              <a:t>Introduction / Background / Motivation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69B374-D582-ED47-A637-61799675D47C}"/>
              </a:ext>
            </a:extLst>
          </p:cNvPr>
          <p:cNvSpPr txBox="1"/>
          <p:nvPr/>
        </p:nvSpPr>
        <p:spPr>
          <a:xfrm>
            <a:off x="579120" y="5400804"/>
            <a:ext cx="48334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/>
              <a:t>   Text at 40 point font</a:t>
            </a:r>
          </a:p>
        </p:txBody>
      </p:sp>
    </p:spTree>
    <p:extLst>
      <p:ext uri="{BB962C8B-B14F-4D97-AF65-F5344CB8AC3E}">
        <p14:creationId xmlns:p14="http://schemas.microsoft.com/office/powerpoint/2010/main" val="908138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140</Words>
  <Application>Microsoft Macintosh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Gramsch, Stephen</dc:creator>
  <cp:lastModifiedBy>Gramsch, Stephen</cp:lastModifiedBy>
  <cp:revision>7</cp:revision>
  <dcterms:created xsi:type="dcterms:W3CDTF">2022-03-13T19:44:06Z</dcterms:created>
  <dcterms:modified xsi:type="dcterms:W3CDTF">2022-03-14T21:58:03Z</dcterms:modified>
</cp:coreProperties>
</file>